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85" r:id="rId5"/>
    <p:sldId id="286" r:id="rId6"/>
    <p:sldId id="293" r:id="rId7"/>
    <p:sldId id="292" r:id="rId8"/>
    <p:sldId id="288" r:id="rId9"/>
    <p:sldId id="294" r:id="rId10"/>
    <p:sldId id="291" r:id="rId11"/>
    <p:sldId id="287" r:id="rId12"/>
    <p:sldId id="295" r:id="rId13"/>
    <p:sldId id="296" r:id="rId14"/>
    <p:sldId id="297" r:id="rId15"/>
    <p:sldId id="289" r:id="rId16"/>
    <p:sldId id="29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4660"/>
  </p:normalViewPr>
  <p:slideViewPr>
    <p:cSldViewPr snapToGrid="0">
      <p:cViewPr varScale="1">
        <p:scale>
          <a:sx n="60" d="100"/>
          <a:sy n="60" d="100"/>
        </p:scale>
        <p:origin x="-8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0610" y="133994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Андринская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9250" y="1057324"/>
            <a:ext cx="8395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«Весна. Животный мир»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886" y="5861785"/>
            <a:ext cx="109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Клюшкина Л.А., воспитанники старшей группы «Бусинки»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март, 2022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G:\старшая группа\планы\весна животный мир\фото\IMG-20220410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18" y="2134542"/>
            <a:ext cx="4460369" cy="33452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74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6943" y="178861"/>
            <a:ext cx="7398656" cy="7681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строительства.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старшая группа\планы\весна животный мир\фото\IMG-20220410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6" y="215466"/>
            <a:ext cx="2460733" cy="32809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старшая группа\планы\весна животный мир\фото\IMG-20220410-WA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0" y="3653223"/>
            <a:ext cx="2119804" cy="28264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старшая группа\планы\весна животный мир\фото\IMG-20220410-WA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39" y="215466"/>
            <a:ext cx="2303736" cy="30716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старшая группа\планы\весна животный мир\фото\IMG-20220410-WA0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7" y="3496443"/>
            <a:ext cx="2336909" cy="31158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старшая группа\планы\весна животный мир\фото\IMG-20220410-WA00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8343"/>
            <a:ext cx="2410153" cy="32135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старшая группа\планы\весна животный мир\фото\IMG-20220410-WA01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8" b="21379"/>
          <a:stretch/>
        </p:blipFill>
        <p:spPr bwMode="auto">
          <a:xfrm>
            <a:off x="5545192" y="4378872"/>
            <a:ext cx="4107793" cy="18997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G:\старшая группа\планы\весна животный мир\фото\IMG-20220410-WA01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985" y="1502322"/>
            <a:ext cx="2346599" cy="31287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0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481425" y="128642"/>
            <a:ext cx="4777702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G:\старшая группа\планы\весна животный мир\фото\20220404_090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/>
          <a:stretch/>
        </p:blipFill>
        <p:spPr bwMode="auto">
          <a:xfrm rot="5400000">
            <a:off x="63769" y="380300"/>
            <a:ext cx="2664369" cy="24398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старшая группа\планы\весна животный мир\фото\20220404_090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 bwMode="auto">
          <a:xfrm rot="10800000">
            <a:off x="241738" y="3166348"/>
            <a:ext cx="4314496" cy="28206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старшая группа\планы\весна животный мир\фото\20220404_0910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r="20730"/>
          <a:stretch/>
        </p:blipFill>
        <p:spPr bwMode="auto">
          <a:xfrm rot="5400000">
            <a:off x="3293677" y="19708"/>
            <a:ext cx="2443655" cy="31609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старшая группа\планы\весна животный мир\фото\20220404_0910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9367" b="24836"/>
          <a:stretch/>
        </p:blipFill>
        <p:spPr bwMode="auto">
          <a:xfrm rot="10800000">
            <a:off x="4866327" y="4051740"/>
            <a:ext cx="4545685" cy="23805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старшая группа\планы\весна животный мир\фото\20220404_0915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6881"/>
          <a:stretch/>
        </p:blipFill>
        <p:spPr bwMode="auto">
          <a:xfrm rot="10800000">
            <a:off x="6342130" y="1072054"/>
            <a:ext cx="3915960" cy="22229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17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02621" y="65635"/>
            <a:ext cx="5014185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G:\старшая группа\планы\весна животный мир\фото\20220407_1202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/>
          <a:stretch/>
        </p:blipFill>
        <p:spPr bwMode="auto">
          <a:xfrm rot="5400000">
            <a:off x="-79695" y="547810"/>
            <a:ext cx="3375556" cy="2806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старшая группа\планы\весна животный мир\фото\20220407_120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/>
          <a:stretch/>
        </p:blipFill>
        <p:spPr bwMode="auto">
          <a:xfrm rot="5400000">
            <a:off x="3035134" y="3604830"/>
            <a:ext cx="3058507" cy="30632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старшая группа\планы\весна животный мир\фото\IMG-20220410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12" y="764626"/>
            <a:ext cx="3552497" cy="26643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старшая группа\планы\весна животный мир\фото\IMG-20220410-WA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08" y="3841243"/>
            <a:ext cx="3453863" cy="25903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старшая группа\планы\весна животный мир\фото\IMG-20220410-WA00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44" y="1166563"/>
            <a:ext cx="3254169" cy="24406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2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85945" y="157659"/>
            <a:ext cx="4446626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G:\старшая группа\планы\весна животный мир\фото\20220405_1716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r="36731"/>
          <a:stretch/>
        </p:blipFill>
        <p:spPr bwMode="auto">
          <a:xfrm rot="5400000">
            <a:off x="162907" y="289038"/>
            <a:ext cx="2593431" cy="24410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старшая группа\планы\весна животный мир\фото\20220405_171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2110" y="3381706"/>
            <a:ext cx="3289735" cy="24673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старшая группа\планы\весна животный мир\фото\20220405_1716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0402" y="614858"/>
            <a:ext cx="3216162" cy="24121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старшая группа\планы\весна животный мир\фото\20220405_171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5" r="15283"/>
          <a:stretch/>
        </p:blipFill>
        <p:spPr bwMode="auto">
          <a:xfrm rot="5400000">
            <a:off x="4664550" y="2196534"/>
            <a:ext cx="5020446" cy="31069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:\старшая группа\планы\весна животный мир\фото\20220405_1717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9" b="7658"/>
          <a:stretch/>
        </p:blipFill>
        <p:spPr bwMode="auto">
          <a:xfrm rot="5400000">
            <a:off x="2727429" y="3703993"/>
            <a:ext cx="3168870" cy="26188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G:\старшая группа\планы\весна животный мир\фото\20220405_1718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5"/>
          <a:stretch/>
        </p:blipFill>
        <p:spPr bwMode="auto">
          <a:xfrm rot="5400000">
            <a:off x="8701636" y="2147831"/>
            <a:ext cx="3257550" cy="32043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3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85945" y="157659"/>
            <a:ext cx="4446626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G:\старшая группа\планы\весна животный мир\фото\20220405_171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b="20525"/>
          <a:stretch/>
        </p:blipFill>
        <p:spPr bwMode="auto">
          <a:xfrm rot="5400000">
            <a:off x="-262759" y="704195"/>
            <a:ext cx="3673363" cy="27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старшая группа\планы\весна животный мир\фото\20220405_172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/>
          <a:stretch/>
        </p:blipFill>
        <p:spPr bwMode="auto">
          <a:xfrm rot="5400000">
            <a:off x="3476505" y="3576357"/>
            <a:ext cx="3336618" cy="26275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старшая группа\планы\весна животный мир\фото\20220405_1729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8" b="14172"/>
          <a:stretch/>
        </p:blipFill>
        <p:spPr bwMode="auto">
          <a:xfrm rot="5400000">
            <a:off x="3250319" y="437498"/>
            <a:ext cx="2596058" cy="2530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старшая группа\планы\весна животный мир\фото\20220405_1729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5" r="50000"/>
          <a:stretch/>
        </p:blipFill>
        <p:spPr bwMode="auto">
          <a:xfrm rot="5400000">
            <a:off x="6222618" y="672657"/>
            <a:ext cx="2201433" cy="24546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:\старшая группа\планы\весна животный мир\фото\20220405_1729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7" r="25866"/>
          <a:stretch/>
        </p:blipFill>
        <p:spPr bwMode="auto">
          <a:xfrm rot="5400000">
            <a:off x="6427077" y="3636792"/>
            <a:ext cx="3147846" cy="25067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G:\старшая группа\планы\весна животный мир\фото\20220405_1729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t="39556"/>
          <a:stretch/>
        </p:blipFill>
        <p:spPr bwMode="auto">
          <a:xfrm rot="5400000">
            <a:off x="8723901" y="2357471"/>
            <a:ext cx="3273902" cy="17914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07415" y="-1"/>
            <a:ext cx="8246116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G:\старшая группа\планы\весна животный мир\фото\20220404_0957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9" t="23585" r="8820"/>
          <a:stretch/>
        </p:blipFill>
        <p:spPr bwMode="auto">
          <a:xfrm rot="5400000">
            <a:off x="500554" y="579383"/>
            <a:ext cx="2774729" cy="3192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старшая группа\планы\весна животный мир\фото\20220404_095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9" r="7108"/>
          <a:stretch/>
        </p:blipFill>
        <p:spPr bwMode="auto">
          <a:xfrm rot="5400000">
            <a:off x="535872" y="3310914"/>
            <a:ext cx="2443963" cy="31688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старшая группа\планы\весна животный мир\фото\20220404_1001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6"/>
          <a:stretch/>
        </p:blipFill>
        <p:spPr bwMode="auto">
          <a:xfrm rot="5400000">
            <a:off x="4056974" y="507107"/>
            <a:ext cx="2588168" cy="32556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старшая группа\планы\весна животный мир\фото\20220406_1145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r="23718"/>
          <a:stretch/>
        </p:blipFill>
        <p:spPr bwMode="auto">
          <a:xfrm rot="5400000">
            <a:off x="3976474" y="3420142"/>
            <a:ext cx="2696531" cy="32029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G:\старшая группа\планы\весна животный мир\фото\20220406_1146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4953"/>
          <a:stretch/>
        </p:blipFill>
        <p:spPr bwMode="auto">
          <a:xfrm rot="5400000">
            <a:off x="7423433" y="589798"/>
            <a:ext cx="2640723" cy="30376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G:\старшая группа\планы\весна животный мир\фото\20220406_1154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24233"/>
          <a:stretch/>
        </p:blipFill>
        <p:spPr bwMode="auto">
          <a:xfrm rot="5400000">
            <a:off x="7931198" y="3379787"/>
            <a:ext cx="2554012" cy="34262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67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79683" y="0"/>
            <a:ext cx="8246116" cy="6254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G:\старшая группа\планы\весна животный мир\фото\20220406_115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12632" r="22763"/>
          <a:stretch/>
        </p:blipFill>
        <p:spPr bwMode="auto">
          <a:xfrm rot="5400000">
            <a:off x="575156" y="323481"/>
            <a:ext cx="2475756" cy="30900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старшая группа\планы\весна животный мир\фото\20220406_115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/>
          <a:stretch/>
        </p:blipFill>
        <p:spPr bwMode="auto">
          <a:xfrm rot="5400000">
            <a:off x="187874" y="3364229"/>
            <a:ext cx="3250320" cy="29857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старшая группа\планы\весна животный мир\фото\20220406_1157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r="22539"/>
          <a:stretch/>
        </p:blipFill>
        <p:spPr bwMode="auto">
          <a:xfrm rot="5400000">
            <a:off x="3985339" y="382521"/>
            <a:ext cx="2687735" cy="34052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G:\старшая группа\планы\весна животный мир\фото\IMG-20220410-WA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9"/>
          <a:stretch/>
        </p:blipFill>
        <p:spPr bwMode="auto">
          <a:xfrm>
            <a:off x="3626596" y="4256690"/>
            <a:ext cx="3678884" cy="22255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старшая группа\планы\весна животный мир\фото\IMG-20220410-WA0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8" r="6621"/>
          <a:stretch/>
        </p:blipFill>
        <p:spPr bwMode="auto">
          <a:xfrm>
            <a:off x="7305480" y="1062413"/>
            <a:ext cx="3266570" cy="20454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G:\старшая группа\планы\весна животный мир\фото\IMG-20220410-WA00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3"/>
          <a:stretch/>
        </p:blipFill>
        <p:spPr bwMode="auto">
          <a:xfrm>
            <a:off x="7543708" y="3704896"/>
            <a:ext cx="3697105" cy="22056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4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405477"/>
              </p:ext>
            </p:extLst>
          </p:nvPr>
        </p:nvGraphicFramePr>
        <p:xfrm>
          <a:off x="293825" y="331362"/>
          <a:ext cx="11692766" cy="6399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427"/>
                <a:gridCol w="911658"/>
                <a:gridCol w="8970580"/>
                <a:gridCol w="1329101"/>
              </a:tblGrid>
              <a:tr h="53574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605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Весна. Животный мир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Цель: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Совершенствовать представления детей о жизни животных в весенний период времени.</a:t>
                      </a: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Образовательные: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Расширить и обобщить знания и представления детей о домашних и диких животных, их внешнем виде, среде обитания, способах передвижения, питания.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Формировать и совершенствовать умения составлять описательные рассказы, рассказы по памяти.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Учить выделять признаки для группировки (дикие -домашние,  хищники – травоядные).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Формировать умения узнавать и называть птиц и их птенцов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Продолжать учить детей строится в шеренгу, в колонну, повороты направо, налево, перестроение в 2 шеренги.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Развивающие: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познавательный интерес детей к природе, желание активно изучать природный мир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Искать ответы на вопросы, высказывать догадки и предложения, эстетические суждения.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осознание ребёнком себя как части природы, понимание того, что в природе все взаимосвязано, нарушение одной из связей ведёт за собой другие изменения, происходит «цепная реакция», что нельзя уничтожать то, что не возможно создать.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умение отгадывать и сочинять загадки.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коммуникативно-речевые  навыки.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Развивать умение последовательно и выразительно передавать небольшой рассказ.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Воспитательные: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Воспитывать основы экологического сознания, гуманно–ценностного отношения к природе через понимание ценности природы.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Воспитывать самостоятельность в самообслуживании и ухаживании за ближними..</a:t>
                      </a: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Беседа: «Наши добрые дела»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660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7754" y="327260"/>
            <a:ext cx="993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мероприятия с детьми в рамках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4756"/>
              </p:ext>
            </p:extLst>
          </p:nvPr>
        </p:nvGraphicFramePr>
        <p:xfrm>
          <a:off x="474134" y="788925"/>
          <a:ext cx="11372479" cy="58489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0908"/>
                <a:gridCol w="1497412"/>
                <a:gridCol w="1327891"/>
                <a:gridCol w="1356146"/>
                <a:gridCol w="1478574"/>
                <a:gridCol w="1582170"/>
                <a:gridCol w="2759378"/>
              </a:tblGrid>
              <a:tr h="1426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искусства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строительства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Литературный центр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сюжетно-ролевой игры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экспериментирования, песка и воды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математики манипуляционных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игр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науки и естествознания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285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Аппликация (метод обрывания) 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«Заяц», «Белка», «Медведь»,  «Лиса», «Барсук»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Флора нашего края: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Лепка: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Лиса, заяц, медведь, белка.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ИЗО деятельность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«Птицы нашего края»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Животные нашего края: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Лепка : лось, олень, лиса, белка, лось, куница, бобр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Конструирование из бумаги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лиса,  заяц , олень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Конструирование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:  «Улица»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Calibri"/>
                        </a:rPr>
                        <a:t>лего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Чтение 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Пришвин  М. 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«Про птиц и зверей»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фонематического слуха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«Какое слово заблудилось?»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Составление описательного рассказа по </a:t>
                      </a:r>
                      <a:r>
                        <a:rPr lang="ru-RU" sz="1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мнемотаблице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«Корова», «Белка», «Заяц».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фонематического слуха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«Определи сколько слогов в слове…»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Мы идем в зоопарк: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Цель: 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раскрытие смысла деятельности персонала: ознакомление с профессиями 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</a:rPr>
                        <a:t>Предварительная работа: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ТСО «Работники зоопарка» 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«Мир ткани» - 254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Цель: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познакомить с различными видами тканей.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Наряды куклы Тани» - 255</a:t>
                      </a:r>
                      <a:endParaRPr lang="ru-RU" sz="105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Цель: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познакомить с разными видами тканей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М/М: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«Волшебный мешочек» (мешочек, 2 набора одинаковых игрушек),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</a:rPr>
                        <a:t>«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Дорожки» (лист картона, природный материал (мелкие камешки, ракушки, фасоль, горох), мелки,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пуговицы,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«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Упражнения с пинцетом» (пинцет, мелкие «бусины»), 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</a:rPr>
                        <a:t>Д/И: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«Под какой цифрой»,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«Вставь соседей цифр», Посмотри на картинку и ответь на вопросы», Какой цифры не стало», «Считай не ошибись»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 мультфильма: «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ТСО :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«Животные весной», «Животный мир весной»,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«Домашние животные – их польза»,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«Птицы весной».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День добрых дел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ПДД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«Если ты потерялся…»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Рассматривание иллюстраций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Беседа «Как себя вести, если ты потерялся»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91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24703" y="126124"/>
            <a:ext cx="7667297" cy="5833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(метод обрывания): «Животные»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старшая группа\планы\весна животный мир\фото\20220404_102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4721" y="3820251"/>
            <a:ext cx="3130004" cy="23475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старшая группа\планы\весна животный мир\фото\20220404_103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0"/>
          <a:stretch/>
        </p:blipFill>
        <p:spPr bwMode="auto">
          <a:xfrm rot="5400000">
            <a:off x="222827" y="152215"/>
            <a:ext cx="2972132" cy="30460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старшая группа\планы\весна животный мир\фото\20220404_1030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0" b="35602"/>
          <a:stretch/>
        </p:blipFill>
        <p:spPr bwMode="auto">
          <a:xfrm rot="5400000">
            <a:off x="-6081" y="3534235"/>
            <a:ext cx="3090041" cy="27061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старшая группа\планы\весна животный мир\фото\20220404_1030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3" r="50000"/>
          <a:stretch/>
        </p:blipFill>
        <p:spPr bwMode="auto">
          <a:xfrm rot="5400000">
            <a:off x="5920149" y="3466010"/>
            <a:ext cx="2763812" cy="31688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старшая группа\планы\весна животный мир\фото\20220418_0927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10459" r="19645"/>
          <a:stretch/>
        </p:blipFill>
        <p:spPr bwMode="auto">
          <a:xfrm rot="5400000">
            <a:off x="3888241" y="538402"/>
            <a:ext cx="2281892" cy="29639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старшая группа\планы\весна животный мир\фото\20220418_0927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7781" r="35669"/>
          <a:stretch/>
        </p:blipFill>
        <p:spPr bwMode="auto">
          <a:xfrm rot="5400000">
            <a:off x="7284047" y="234570"/>
            <a:ext cx="2416621" cy="34999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старшая группа\планы\весна животный мир\фото\20220418_09273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6688" r="17277" b="11784"/>
          <a:stretch/>
        </p:blipFill>
        <p:spPr bwMode="auto">
          <a:xfrm rot="5400000">
            <a:off x="8796421" y="3477378"/>
            <a:ext cx="3170343" cy="26013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0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6943" y="178861"/>
            <a:ext cx="7398656" cy="7681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 деятельность.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G:\старшая группа\планы\весна животный мир\фото\20220408_170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65" b="29851"/>
          <a:stretch/>
        </p:blipFill>
        <p:spPr bwMode="auto">
          <a:xfrm rot="5400000">
            <a:off x="-17082" y="258816"/>
            <a:ext cx="3376448" cy="29639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старшая группа\планы\весна животный мир\фото\IMG-20220410-WA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2" y="3555123"/>
            <a:ext cx="2370741" cy="31609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старшая группа\планы\весна животный мир\фото\IMG-20220410-WA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05" y="105103"/>
            <a:ext cx="2492922" cy="33238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старшая группа\планы\весна животный мир\фото\IMG-20220410-WA00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5"/>
          <a:stretch/>
        </p:blipFill>
        <p:spPr bwMode="auto">
          <a:xfrm>
            <a:off x="5227908" y="3754168"/>
            <a:ext cx="2506712" cy="26683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:\старшая группа\планы\весна животный мир\фото\IMG-20220410-WA00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/>
          <a:stretch/>
        </p:blipFill>
        <p:spPr bwMode="auto">
          <a:xfrm>
            <a:off x="6890748" y="764626"/>
            <a:ext cx="2714124" cy="28535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:\старшая группа\планы\весна животный мир\фото\IMG-20220410-WA00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9360" r="8277" b="9226"/>
          <a:stretch/>
        </p:blipFill>
        <p:spPr bwMode="auto">
          <a:xfrm>
            <a:off x="9604872" y="3618185"/>
            <a:ext cx="2156204" cy="27826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83158" y="17925"/>
            <a:ext cx="4631988" cy="5181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G:\старшая группа\планы\весна животный мир\фото\20220406_091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114" y="742456"/>
            <a:ext cx="3070335" cy="23027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старшая группа\планы\весна животный мир\фото\20220406_0918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1053549" y="2799698"/>
            <a:ext cx="2783490" cy="41752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старшая группа\планы\весна животный мир\фото\20220406_0918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/>
          <a:stretch/>
        </p:blipFill>
        <p:spPr bwMode="auto">
          <a:xfrm rot="5400000">
            <a:off x="3345792" y="-147229"/>
            <a:ext cx="2599156" cy="33359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старшая группа\планы\весна животный мир\фото\20220406_0931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0"/>
          <a:stretch/>
        </p:blipFill>
        <p:spPr bwMode="auto">
          <a:xfrm rot="5400000">
            <a:off x="4804166" y="3302937"/>
            <a:ext cx="3555760" cy="31687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старшая группа\планы\весна животный мир\фото\20220418_0926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0" r="32578"/>
          <a:stretch/>
        </p:blipFill>
        <p:spPr bwMode="auto">
          <a:xfrm rot="5400000">
            <a:off x="7441325" y="-42934"/>
            <a:ext cx="1891862" cy="3834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таршая группа\планы\весна животный мир\фото\20220418_0926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6" t="7176" r="35973" b="21970"/>
          <a:stretch/>
        </p:blipFill>
        <p:spPr bwMode="auto">
          <a:xfrm rot="5400000">
            <a:off x="9406321" y="2222192"/>
            <a:ext cx="1304160" cy="29008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старшая группа\планы\весна животный мир\фото\20220418_0926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8" r="22066"/>
          <a:stretch/>
        </p:blipFill>
        <p:spPr bwMode="auto">
          <a:xfrm rot="5400000">
            <a:off x="9067957" y="3725647"/>
            <a:ext cx="1458315" cy="32613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89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68848" y="178861"/>
            <a:ext cx="6816750" cy="7681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математики. Мелкая моторика.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старшая группа\планы\весна животный мир\фото\20220405_1556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1" r="19918"/>
          <a:stretch/>
        </p:blipFill>
        <p:spPr bwMode="auto">
          <a:xfrm rot="5400000">
            <a:off x="785540" y="-304904"/>
            <a:ext cx="2877417" cy="40701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старшая группа\планы\весна животный мир\фото\20220405_155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4"/>
          <a:stretch/>
        </p:blipFill>
        <p:spPr bwMode="auto">
          <a:xfrm rot="5400000">
            <a:off x="366023" y="3354637"/>
            <a:ext cx="3486539" cy="3115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старшая группа\планы\весна животный мир\фото\20220405_160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6807" r="38116"/>
          <a:stretch/>
        </p:blipFill>
        <p:spPr bwMode="auto">
          <a:xfrm rot="5400000">
            <a:off x="5028606" y="609357"/>
            <a:ext cx="2705633" cy="32999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старшая группа\планы\весна животный мир\фото\20220408_1702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8" r="17029"/>
          <a:stretch/>
        </p:blipFill>
        <p:spPr bwMode="auto">
          <a:xfrm rot="5400000">
            <a:off x="8104262" y="2328163"/>
            <a:ext cx="4168107" cy="28932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старшая группа\планы\весна животный мир\фото\20220408_1702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5" b="26712"/>
          <a:stretch/>
        </p:blipFill>
        <p:spPr bwMode="auto">
          <a:xfrm rot="5400000">
            <a:off x="4651467" y="3835993"/>
            <a:ext cx="2987779" cy="28278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63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53048" y="144409"/>
            <a:ext cx="3611054" cy="3758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старшая группа\планы\весна животный мир\фото\20220408_1702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 r="44183" b="19197"/>
          <a:stretch/>
        </p:blipFill>
        <p:spPr bwMode="auto">
          <a:xfrm rot="5400000">
            <a:off x="-94500" y="543816"/>
            <a:ext cx="3034865" cy="24359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старшая группа\планы\весна животный мир\фото\20220408_170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29244"/>
          <a:stretch/>
        </p:blipFill>
        <p:spPr bwMode="auto">
          <a:xfrm rot="5400000">
            <a:off x="780390" y="2971801"/>
            <a:ext cx="2238704" cy="33895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старшая группа\планы\весна животный мир\фото\20220408_1703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27061" b="19719"/>
          <a:stretch/>
        </p:blipFill>
        <p:spPr bwMode="auto">
          <a:xfrm rot="5400000">
            <a:off x="3180709" y="289057"/>
            <a:ext cx="3279231" cy="29454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старшая группа\планы\весна животный мир\фото\20220408_1708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 r="12500"/>
          <a:stretch/>
        </p:blipFill>
        <p:spPr bwMode="auto">
          <a:xfrm rot="5400000">
            <a:off x="3381073" y="3709532"/>
            <a:ext cx="3192524" cy="26314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старшая группа\планы\весна животный мир\фото\IMG-20220410-WA0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/>
          <a:stretch/>
        </p:blipFill>
        <p:spPr bwMode="auto">
          <a:xfrm>
            <a:off x="6574221" y="603688"/>
            <a:ext cx="2137811" cy="31327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старшая группа\планы\весна животный мир\фото\IMG-20220410-WA0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40" y="3682731"/>
            <a:ext cx="2204095" cy="29387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:\старшая группа\планы\весна животный мир\фото\IMG-20220410-WA001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/>
          <a:stretch/>
        </p:blipFill>
        <p:spPr bwMode="auto">
          <a:xfrm>
            <a:off x="8825095" y="2017987"/>
            <a:ext cx="3136776" cy="28220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0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 X75V\Downloads\8049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68848" y="178861"/>
            <a:ext cx="6816750" cy="7681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математики. Мелкая моторика.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старшая группа\планы\весна животный мир\фото\IMG-20220410-WA0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 bwMode="auto">
          <a:xfrm>
            <a:off x="1642897" y="135672"/>
            <a:ext cx="2649923" cy="29202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старшая группа\планы\весна животный мир\фото\IMG-20220410-WA0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4" y="3055908"/>
            <a:ext cx="2649923" cy="35332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старшая группа\планы\весна животный мир\фото\IMG-20220410-WA0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51" y="781633"/>
            <a:ext cx="2265963" cy="30212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старшая группа\планы\весна животный мир\фото\IMG-20220410-WA0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72" y="3533246"/>
            <a:ext cx="2414096" cy="3218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:\старшая группа\планы\весна животный мир\фото\IMG-20220410-WA01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33" y="3669882"/>
            <a:ext cx="2209144" cy="29455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G:\старшая группа\планы\весна животный мир\фото\IMG-20220410-WA01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39" y="3970558"/>
            <a:ext cx="2165581" cy="28874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:\старшая группа\планы\весна животный мир\фото\IMG-20220410-WA01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9122"/>
          <a:stretch/>
        </p:blipFill>
        <p:spPr bwMode="auto">
          <a:xfrm>
            <a:off x="8194797" y="914667"/>
            <a:ext cx="2162504" cy="27552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34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11311</TotalTime>
  <Words>449</Words>
  <Application>Microsoft Office PowerPoint</Application>
  <PresentationFormat>Произвольный</PresentationFormat>
  <Paragraphs>85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Аппликация (метод обрывания): «Животные»                        </vt:lpstr>
      <vt:lpstr>ИЗО деятельность. </vt:lpstr>
      <vt:lpstr>Лепка. </vt:lpstr>
      <vt:lpstr>Центр математики. Мелкая моторика. </vt:lpstr>
      <vt:lpstr>Центр математики</vt:lpstr>
      <vt:lpstr>Центр математики. Мелкая моторика. </vt:lpstr>
      <vt:lpstr>Центр строительства. </vt:lpstr>
      <vt:lpstr>Центр познания</vt:lpstr>
      <vt:lpstr>Центр познания</vt:lpstr>
      <vt:lpstr>Индивидуальная работа</vt:lpstr>
      <vt:lpstr>Индивидуальная работа</vt:lpstr>
      <vt:lpstr>Физическая культура  и здоровьесбережение </vt:lpstr>
      <vt:lpstr>Физическая культура  и здоровьесбережение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asus X75V</cp:lastModifiedBy>
  <cp:revision>185</cp:revision>
  <dcterms:created xsi:type="dcterms:W3CDTF">2018-10-04T08:35:51Z</dcterms:created>
  <dcterms:modified xsi:type="dcterms:W3CDTF">2022-04-19T14:00:42Z</dcterms:modified>
</cp:coreProperties>
</file>